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2.png"/><Relationship Id="rId23" Type="http://schemas.openxmlformats.org/officeDocument/2006/relationships/image" Target="../media/image133.png"/><Relationship Id="rId24" Type="http://schemas.openxmlformats.org/officeDocument/2006/relationships/image" Target="../media/image134.png"/><Relationship Id="rId25" Type="http://schemas.openxmlformats.org/officeDocument/2006/relationships/image" Target="../media/image135.png"/><Relationship Id="rId26" Type="http://schemas.openxmlformats.org/officeDocument/2006/relationships/image" Target="../media/image136.png"/><Relationship Id="rId27" Type="http://schemas.openxmlformats.org/officeDocument/2006/relationships/image" Target="../media/image137.png"/><Relationship Id="rId28" Type="http://schemas.openxmlformats.org/officeDocument/2006/relationships/image" Target="../media/image138.png"/><Relationship Id="rId29" Type="http://schemas.openxmlformats.org/officeDocument/2006/relationships/image" Target="../media/image139.png"/><Relationship Id="rId30" Type="http://schemas.openxmlformats.org/officeDocument/2006/relationships/image" Target="../media/image140.png"/><Relationship Id="rId31" Type="http://schemas.openxmlformats.org/officeDocument/2006/relationships/image" Target="../media/image141.png"/><Relationship Id="rId32" Type="http://schemas.openxmlformats.org/officeDocument/2006/relationships/image" Target="../media/image142.png"/><Relationship Id="rId33" Type="http://schemas.openxmlformats.org/officeDocument/2006/relationships/image" Target="../media/image143.png"/><Relationship Id="rId34" Type="http://schemas.openxmlformats.org/officeDocument/2006/relationships/image" Target="../media/image144.png"/><Relationship Id="rId35" Type="http://schemas.openxmlformats.org/officeDocument/2006/relationships/image" Target="../media/image145.png"/><Relationship Id="rId36" Type="http://schemas.openxmlformats.org/officeDocument/2006/relationships/image" Target="../media/image146.png"/><Relationship Id="rId37" Type="http://schemas.openxmlformats.org/officeDocument/2006/relationships/image" Target="../media/image14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png"/><Relationship Id="rId24" Type="http://schemas.openxmlformats.org/officeDocument/2006/relationships/image" Target="../media/image170.png"/><Relationship Id="rId25" Type="http://schemas.openxmlformats.org/officeDocument/2006/relationships/image" Target="../media/image171.png"/><Relationship Id="rId26" Type="http://schemas.openxmlformats.org/officeDocument/2006/relationships/image" Target="../media/image172.png"/><Relationship Id="rId27" Type="http://schemas.openxmlformats.org/officeDocument/2006/relationships/image" Target="../media/image173.png"/><Relationship Id="rId28" Type="http://schemas.openxmlformats.org/officeDocument/2006/relationships/image" Target="../media/image174.png"/><Relationship Id="rId29" Type="http://schemas.openxmlformats.org/officeDocument/2006/relationships/image" Target="../media/image175.png"/><Relationship Id="rId30" Type="http://schemas.openxmlformats.org/officeDocument/2006/relationships/image" Target="../media/image176.png"/><Relationship Id="rId31" Type="http://schemas.openxmlformats.org/officeDocument/2006/relationships/image" Target="../media/image177.png"/><Relationship Id="rId32" Type="http://schemas.openxmlformats.org/officeDocument/2006/relationships/image" Target="../media/image178.png"/><Relationship Id="rId33" Type="http://schemas.openxmlformats.org/officeDocument/2006/relationships/image" Target="../media/image179.png"/><Relationship Id="rId34" Type="http://schemas.openxmlformats.org/officeDocument/2006/relationships/image" Target="../media/image180.png"/><Relationship Id="rId35" Type="http://schemas.openxmlformats.org/officeDocument/2006/relationships/image" Target="../media/image181.png"/><Relationship Id="rId36" Type="http://schemas.openxmlformats.org/officeDocument/2006/relationships/image" Target="../media/image182.png"/><Relationship Id="rId37" Type="http://schemas.openxmlformats.org/officeDocument/2006/relationships/image" Target="../media/image183.png"/><Relationship Id="rId38" Type="http://schemas.openxmlformats.org/officeDocument/2006/relationships/image" Target="../media/image18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095" y="-616952"/>
            <a:ext cx="18038095" cy="11443429"/>
            <a:chOff x="438095" y="-616952"/>
            <a:chExt cx="18038095" cy="1144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38095" y="-616952"/>
              <a:ext cx="18038095" cy="11443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680" y="5282813"/>
            <a:ext cx="10255932" cy="48557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67404" y="3561410"/>
            <a:ext cx="3001190" cy="32594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00623" y="7653433"/>
            <a:ext cx="5795530" cy="19383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15" y="1254905"/>
            <a:ext cx="3288343" cy="97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238" y="2095238"/>
            <a:ext cx="15845238" cy="114459"/>
            <a:chOff x="1220238" y="2095238"/>
            <a:chExt cx="15845238" cy="114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238" y="2095238"/>
              <a:ext cx="15845238" cy="1144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61755" y="3775957"/>
            <a:ext cx="1180065" cy="468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43198" y="3775957"/>
            <a:ext cx="1180065" cy="4681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7946" y="3485302"/>
            <a:ext cx="1040388" cy="468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572" y="544373"/>
            <a:ext cx="2128453" cy="5079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16915" y="3684278"/>
            <a:ext cx="14051885" cy="4399422"/>
            <a:chOff x="2116915" y="3684278"/>
            <a:chExt cx="14051885" cy="43994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6915" y="3684278"/>
              <a:ext cx="14051885" cy="4399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15" y="1254905"/>
            <a:ext cx="2833619" cy="97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238" y="2095238"/>
            <a:ext cx="15845238" cy="114459"/>
            <a:chOff x="1220238" y="2095238"/>
            <a:chExt cx="15845238" cy="114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238" y="2095238"/>
              <a:ext cx="15845238" cy="1144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61755" y="3775957"/>
            <a:ext cx="1180065" cy="468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43198" y="3775957"/>
            <a:ext cx="1180065" cy="4681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7946" y="3485302"/>
            <a:ext cx="1040388" cy="468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572" y="544373"/>
            <a:ext cx="2128453" cy="5079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0950" y="2641237"/>
            <a:ext cx="3863814" cy="6996623"/>
            <a:chOff x="7210950" y="2641237"/>
            <a:chExt cx="3863814" cy="69966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1240" y="-604878"/>
              <a:ext cx="7727627" cy="1399324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0950" y="2641237"/>
              <a:ext cx="3863814" cy="69966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02937" y="7016457"/>
            <a:ext cx="594846" cy="1146815"/>
            <a:chOff x="8902937" y="7016457"/>
            <a:chExt cx="594846" cy="11468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02937" y="7016457"/>
              <a:ext cx="594846" cy="11468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63947" y="3367050"/>
            <a:ext cx="1372426" cy="444020"/>
            <a:chOff x="7263947" y="3367050"/>
            <a:chExt cx="1372426" cy="44402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263947" y="3367050"/>
              <a:ext cx="1372426" cy="444020"/>
              <a:chOff x="7263947" y="3367050"/>
              <a:chExt cx="1372426" cy="44402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63947" y="3367050"/>
                <a:ext cx="1372426" cy="44402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5637" y="3351347"/>
              <a:ext cx="896531" cy="5389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31904" y="3367050"/>
            <a:ext cx="1372426" cy="444020"/>
            <a:chOff x="9731904" y="3367050"/>
            <a:chExt cx="1372426" cy="4440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31904" y="3367050"/>
              <a:ext cx="1372426" cy="444020"/>
              <a:chOff x="9731904" y="3367050"/>
              <a:chExt cx="1372426" cy="44402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31904" y="3367050"/>
                <a:ext cx="1372426" cy="44402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0534" y="3350249"/>
              <a:ext cx="896530" cy="5423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63947" y="9193839"/>
            <a:ext cx="1372426" cy="444020"/>
            <a:chOff x="7263947" y="9193839"/>
            <a:chExt cx="1372426" cy="44402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263947" y="9193839"/>
              <a:ext cx="1372426" cy="444020"/>
              <a:chOff x="7263947" y="9193839"/>
              <a:chExt cx="1372426" cy="44402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63947" y="9193839"/>
                <a:ext cx="1372426" cy="44402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71107" y="9170660"/>
              <a:ext cx="1077839" cy="5448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41483" y="9196939"/>
            <a:ext cx="1362847" cy="440921"/>
            <a:chOff x="9741483" y="9196939"/>
            <a:chExt cx="1362847" cy="44092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41483" y="9196939"/>
              <a:ext cx="1362847" cy="440921"/>
              <a:chOff x="9741483" y="9196939"/>
              <a:chExt cx="1362847" cy="44092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741483" y="9196939"/>
                <a:ext cx="1362847" cy="44092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27864" y="9175359"/>
              <a:ext cx="1156436" cy="5460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77664" y="3495018"/>
            <a:ext cx="1658952" cy="199074"/>
            <a:chOff x="5577664" y="3495018"/>
            <a:chExt cx="1658952" cy="19907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77664" y="3495018"/>
              <a:ext cx="1658952" cy="19907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61944" y="3567791"/>
            <a:ext cx="3253269" cy="90449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49268" y="3064515"/>
            <a:ext cx="2783083" cy="55871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361944" y="9369668"/>
            <a:ext cx="3253269" cy="48252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849268" y="8866392"/>
            <a:ext cx="2783083" cy="55871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91334" y="3585020"/>
            <a:ext cx="3253269" cy="90449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878668" y="3081744"/>
            <a:ext cx="2783083" cy="55871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391334" y="9373228"/>
            <a:ext cx="3253269" cy="48252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78668" y="8869952"/>
            <a:ext cx="2783083" cy="55871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577664" y="9316312"/>
            <a:ext cx="1658952" cy="199074"/>
            <a:chOff x="5577664" y="9316312"/>
            <a:chExt cx="1658952" cy="19907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77664" y="9316312"/>
              <a:ext cx="1658952" cy="1990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61620" y="3482739"/>
            <a:ext cx="1658952" cy="199074"/>
            <a:chOff x="11261620" y="3482739"/>
            <a:chExt cx="1658952" cy="19907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11261620" y="3482739"/>
              <a:ext cx="1658952" cy="19907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1683" y="9316312"/>
            <a:ext cx="1658952" cy="199074"/>
            <a:chOff x="11301683" y="9316312"/>
            <a:chExt cx="1658952" cy="1990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1301683" y="9316312"/>
              <a:ext cx="1658952" cy="19907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552412" y="6600921"/>
            <a:ext cx="3144391" cy="48252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793219" y="6097644"/>
            <a:ext cx="1998384" cy="55871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61543" y="2214181"/>
            <a:ext cx="1689801" cy="61002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634462" y="3437112"/>
            <a:ext cx="942535" cy="48252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793219" y="3955030"/>
            <a:ext cx="2330922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15" y="1254905"/>
            <a:ext cx="2833619" cy="977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238" y="2095238"/>
            <a:ext cx="15845238" cy="114459"/>
            <a:chOff x="1220238" y="2095238"/>
            <a:chExt cx="15845238" cy="114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238" y="2095238"/>
              <a:ext cx="15845238" cy="1144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3198" y="3775957"/>
            <a:ext cx="1180065" cy="468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37946" y="3485302"/>
            <a:ext cx="1040388" cy="468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572" y="544373"/>
            <a:ext cx="2128453" cy="5079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20482" y="2795150"/>
            <a:ext cx="3863814" cy="6996623"/>
            <a:chOff x="2020482" y="2795150"/>
            <a:chExt cx="3863814" cy="69966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772" y="-450965"/>
              <a:ext cx="7727627" cy="1399324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0482" y="2795150"/>
              <a:ext cx="3863814" cy="699662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93350" y="2214181"/>
            <a:ext cx="1689801" cy="6100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29055" y="2795150"/>
            <a:ext cx="3863814" cy="6996623"/>
            <a:chOff x="7329055" y="2795150"/>
            <a:chExt cx="3863814" cy="69966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9345" y="-450965"/>
              <a:ext cx="7727627" cy="1399324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29055" y="2795150"/>
              <a:ext cx="3863814" cy="69966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01923" y="2214181"/>
            <a:ext cx="2257209" cy="6100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37628" y="2795150"/>
            <a:ext cx="3863814" cy="6996623"/>
            <a:chOff x="12637628" y="2795150"/>
            <a:chExt cx="3863814" cy="6996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7918" y="-450965"/>
              <a:ext cx="7727627" cy="1399324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37628" y="2795150"/>
              <a:ext cx="3863814" cy="69966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10496" y="2226086"/>
            <a:ext cx="1406194" cy="6100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8579" y="3520415"/>
            <a:ext cx="1372426" cy="444020"/>
            <a:chOff x="7388579" y="3520415"/>
            <a:chExt cx="1372426" cy="4440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388579" y="3520415"/>
              <a:ext cx="1372426" cy="444020"/>
              <a:chOff x="7388579" y="3520415"/>
              <a:chExt cx="1372426" cy="44402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388579" y="3520415"/>
                <a:ext cx="1372426" cy="44402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0269" y="3504713"/>
              <a:ext cx="896531" cy="5389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20442" y="3508510"/>
            <a:ext cx="1372426" cy="444020"/>
            <a:chOff x="9820442" y="3508510"/>
            <a:chExt cx="1372426" cy="44402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820442" y="3508510"/>
              <a:ext cx="1372426" cy="444020"/>
              <a:chOff x="9820442" y="3508510"/>
              <a:chExt cx="1372426" cy="44402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820442" y="3508510"/>
                <a:ext cx="1372426" cy="444020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89073" y="3491709"/>
              <a:ext cx="896530" cy="5423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40960" y="9362757"/>
            <a:ext cx="1372426" cy="444020"/>
            <a:chOff x="7340960" y="9362757"/>
            <a:chExt cx="1372426" cy="44402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340960" y="9362757"/>
              <a:ext cx="1372426" cy="444020"/>
              <a:chOff x="7340960" y="9362757"/>
              <a:chExt cx="1372426" cy="44402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340960" y="9362757"/>
                <a:ext cx="1372426" cy="444020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48120" y="9339577"/>
              <a:ext cx="1077839" cy="5448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30022" y="9347205"/>
            <a:ext cx="1362847" cy="440921"/>
            <a:chOff x="9830022" y="9347205"/>
            <a:chExt cx="1362847" cy="44092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830022" y="9347205"/>
              <a:ext cx="1362847" cy="440921"/>
              <a:chOff x="9830022" y="9347205"/>
              <a:chExt cx="1362847" cy="44092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830022" y="9347205"/>
                <a:ext cx="1362847" cy="440921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16403" y="9325626"/>
              <a:ext cx="1156436" cy="5460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45778" y="5289137"/>
            <a:ext cx="2830368" cy="2008648"/>
            <a:chOff x="7845778" y="5289137"/>
            <a:chExt cx="2830368" cy="200864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45778" y="5289137"/>
              <a:ext cx="2830368" cy="20086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59809" y="4150700"/>
            <a:ext cx="2830668" cy="2762773"/>
            <a:chOff x="13159809" y="4150700"/>
            <a:chExt cx="2830668" cy="276277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159809" y="4150700"/>
              <a:ext cx="2830668" cy="27627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90284" y="6913473"/>
            <a:ext cx="2358501" cy="2223853"/>
            <a:chOff x="13390284" y="6913473"/>
            <a:chExt cx="2358501" cy="222385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390284" y="6913473"/>
              <a:ext cx="2358501" cy="222385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661058" y="3520415"/>
            <a:ext cx="1372426" cy="444020"/>
            <a:chOff x="12661058" y="3520415"/>
            <a:chExt cx="1372426" cy="44402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661058" y="3520415"/>
              <a:ext cx="1372426" cy="444020"/>
              <a:chOff x="12661058" y="3520415"/>
              <a:chExt cx="1372426" cy="44402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2661058" y="3520415"/>
                <a:ext cx="1372426" cy="44402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32749" y="3504713"/>
              <a:ext cx="896531" cy="5389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129015" y="3520415"/>
            <a:ext cx="1372426" cy="444020"/>
            <a:chOff x="15129015" y="3520415"/>
            <a:chExt cx="1372426" cy="44402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5129015" y="3520415"/>
              <a:ext cx="1372426" cy="444020"/>
              <a:chOff x="15129015" y="3520415"/>
              <a:chExt cx="1372426" cy="44402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129015" y="3520415"/>
                <a:ext cx="1372426" cy="444020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397646" y="3503614"/>
              <a:ext cx="896530" cy="54231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661058" y="9347205"/>
            <a:ext cx="1372426" cy="444020"/>
            <a:chOff x="12661058" y="9347205"/>
            <a:chExt cx="1372426" cy="44402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2661058" y="9347205"/>
              <a:ext cx="1372426" cy="444020"/>
              <a:chOff x="12661058" y="9347205"/>
              <a:chExt cx="1372426" cy="444020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2661058" y="9347205"/>
                <a:ext cx="1372426" cy="444020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668219" y="9324025"/>
              <a:ext cx="1077839" cy="54482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138594" y="9350852"/>
            <a:ext cx="1362847" cy="440921"/>
            <a:chOff x="15138594" y="9350852"/>
            <a:chExt cx="1362847" cy="44092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5138594" y="9350852"/>
              <a:ext cx="1362847" cy="440921"/>
              <a:chOff x="15138594" y="9350852"/>
              <a:chExt cx="1362847" cy="440921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5138594" y="9350852"/>
                <a:ext cx="1362847" cy="440921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224976" y="9329273"/>
              <a:ext cx="1156436" cy="5460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027644" y="3460891"/>
            <a:ext cx="3849491" cy="4411350"/>
            <a:chOff x="2027644" y="3460891"/>
            <a:chExt cx="3849491" cy="441135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27644" y="3460891"/>
              <a:ext cx="3849491" cy="4411350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-1249795" y="7554928"/>
            <a:ext cx="7809736" cy="2285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-180952"/>
            <a:ext cx="19862434" cy="11390476"/>
            <a:chOff x="-761905" y="-180952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8787" y="4583788"/>
            <a:ext cx="6470017" cy="69914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3"/>
            <a:ext cx="3303004" cy="11936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3144" y="8161744"/>
            <a:ext cx="2325709" cy="10185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8572" y="544373"/>
            <a:ext cx="1770113" cy="5079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14" y="1254905"/>
            <a:ext cx="3742185" cy="9779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238" y="2095238"/>
            <a:ext cx="15845238" cy="114459"/>
            <a:chOff x="1220238" y="2095238"/>
            <a:chExt cx="15845238" cy="114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238" y="2095238"/>
              <a:ext cx="15845238" cy="1144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3198" y="3775957"/>
            <a:ext cx="1180065" cy="468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37946" y="3485302"/>
            <a:ext cx="1040388" cy="468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572" y="544373"/>
            <a:ext cx="1770114" cy="507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5334" y="2261800"/>
            <a:ext cx="1748250" cy="6100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3763" y="2812485"/>
            <a:ext cx="6647701" cy="27301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5334" y="5584439"/>
            <a:ext cx="2599263" cy="6100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3763" y="6158134"/>
            <a:ext cx="7441084" cy="13966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5334" y="7502324"/>
            <a:ext cx="1748250" cy="6100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3763" y="8076418"/>
            <a:ext cx="9198500" cy="14018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14" y="1254905"/>
            <a:ext cx="3742185" cy="9779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238" y="2095238"/>
            <a:ext cx="15845238" cy="114459"/>
            <a:chOff x="1220238" y="2095238"/>
            <a:chExt cx="15845238" cy="114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238" y="2095238"/>
              <a:ext cx="15845238" cy="1144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3198" y="3775957"/>
            <a:ext cx="1180065" cy="468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37946" y="3485302"/>
            <a:ext cx="1040388" cy="468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572" y="544373"/>
            <a:ext cx="1770114" cy="507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5334" y="2261800"/>
            <a:ext cx="3041781" cy="6100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3763" y="2869696"/>
            <a:ext cx="11538242" cy="22856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5334" y="5446734"/>
            <a:ext cx="2315463" cy="6100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72900" y="6268601"/>
            <a:ext cx="9353553" cy="2541542"/>
            <a:chOff x="1772900" y="6268601"/>
            <a:chExt cx="9353553" cy="25415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2900" y="6268601"/>
              <a:ext cx="9353553" cy="25415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3906" y="8945544"/>
            <a:ext cx="2346606" cy="5079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14" y="1254905"/>
            <a:ext cx="3160151" cy="9779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238" y="2095238"/>
            <a:ext cx="15845238" cy="114459"/>
            <a:chOff x="1220238" y="2095238"/>
            <a:chExt cx="15845238" cy="114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238" y="2095238"/>
              <a:ext cx="15845238" cy="1144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3198" y="3775957"/>
            <a:ext cx="1180065" cy="468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37946" y="3485302"/>
            <a:ext cx="1040388" cy="468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572" y="544373"/>
            <a:ext cx="1770114" cy="507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5334" y="2261800"/>
            <a:ext cx="2962228" cy="6100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58614" y="3061143"/>
            <a:ext cx="12859991" cy="7008695"/>
            <a:chOff x="1958614" y="3061143"/>
            <a:chExt cx="12859991" cy="70086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8614" y="3061143"/>
              <a:ext cx="12859991" cy="7008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14" y="1254905"/>
            <a:ext cx="3160151" cy="9779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238" y="2095238"/>
            <a:ext cx="15845238" cy="114459"/>
            <a:chOff x="1220238" y="2095238"/>
            <a:chExt cx="15845238" cy="114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238" y="2095238"/>
              <a:ext cx="15845238" cy="1144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3198" y="3775957"/>
            <a:ext cx="1180065" cy="468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37946" y="3485302"/>
            <a:ext cx="1040388" cy="468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572" y="544373"/>
            <a:ext cx="1770114" cy="507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5334" y="2261800"/>
            <a:ext cx="3245835" cy="6100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93857" y="3005045"/>
            <a:ext cx="12598558" cy="3275625"/>
            <a:chOff x="1993857" y="3005045"/>
            <a:chExt cx="12598558" cy="32756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3857" y="3005045"/>
              <a:ext cx="12598558" cy="3275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00000" y="-1197119"/>
            <a:ext cx="22571429" cy="12696429"/>
            <a:chOff x="-3600000" y="-1197119"/>
            <a:chExt cx="22571429" cy="12696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600000" y="-1197119"/>
              <a:ext cx="22571429" cy="12696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83619"/>
            <a:ext cx="17580952" cy="11443429"/>
            <a:chOff x="-152381" y="-483619"/>
            <a:chExt cx="17580952" cy="1144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83619"/>
              <a:ext cx="17580952" cy="1144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677" y="6537166"/>
            <a:ext cx="8566322" cy="31748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7716" y="8944316"/>
            <a:ext cx="3099755" cy="7110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7785" y="1767212"/>
            <a:ext cx="5905885" cy="2181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4460" y="4683679"/>
            <a:ext cx="1002726" cy="10996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9163" y="4829544"/>
            <a:ext cx="1871598" cy="8126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8746" y="4683679"/>
            <a:ext cx="1002726" cy="10996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3430" y="4829544"/>
            <a:ext cx="2248988" cy="8126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54460" y="7184959"/>
            <a:ext cx="1002726" cy="10996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99163" y="7330820"/>
            <a:ext cx="2825585" cy="8126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68746" y="7184959"/>
            <a:ext cx="1002726" cy="10996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13430" y="7330821"/>
            <a:ext cx="2248986" cy="8126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3525" y="5657201"/>
            <a:ext cx="2009573" cy="8768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38191" y="5657201"/>
            <a:ext cx="2009573" cy="8768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63525" y="8208896"/>
            <a:ext cx="1785260" cy="876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38191" y="8208896"/>
            <a:ext cx="2009579" cy="8768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31746" y="2031679"/>
            <a:ext cx="481101" cy="435469"/>
            <a:chOff x="5631746" y="2031679"/>
            <a:chExt cx="481101" cy="435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5631746" y="2031679"/>
              <a:ext cx="481101" cy="4354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80803" y="2888164"/>
            <a:ext cx="481101" cy="435469"/>
            <a:chOff x="12280803" y="2888164"/>
            <a:chExt cx="481101" cy="4354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80803" y="2888164"/>
              <a:ext cx="481101" cy="435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8572" y="544373"/>
            <a:ext cx="1205367" cy="507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-180952"/>
            <a:ext cx="19862434" cy="11390476"/>
            <a:chOff x="-761905" y="-180952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8763" y="4583783"/>
            <a:ext cx="6470019" cy="69914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3"/>
            <a:ext cx="2749117" cy="11936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3144" y="8161744"/>
            <a:ext cx="2325701" cy="10185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8572" y="544373"/>
            <a:ext cx="1533930" cy="5079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14106" y="-304762"/>
            <a:ext cx="6336306" cy="10857143"/>
            <a:chOff x="12714106" y="-304762"/>
            <a:chExt cx="6336306" cy="108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14106" y="-304762"/>
              <a:ext cx="6336306" cy="108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7826" y="1645270"/>
            <a:ext cx="5942113" cy="15575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33058" y="3173029"/>
            <a:ext cx="2336568" cy="6100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05715" y="8495289"/>
            <a:ext cx="6227403" cy="431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3" y="544373"/>
            <a:ext cx="1533928" cy="5079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40715" y="3787449"/>
            <a:ext cx="6971462" cy="53938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2996" y="5997206"/>
            <a:ext cx="6171429" cy="4107857"/>
            <a:chOff x="1422996" y="5997206"/>
            <a:chExt cx="6171429" cy="4107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2996" y="5997206"/>
              <a:ext cx="6171429" cy="4107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7878" y="1718612"/>
            <a:ext cx="6171429" cy="3687429"/>
            <a:chOff x="1397878" y="1718612"/>
            <a:chExt cx="6171429" cy="3687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7878" y="1718612"/>
              <a:ext cx="6171429" cy="368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-180952"/>
            <a:ext cx="19862434" cy="11390476"/>
            <a:chOff x="-761905" y="-180952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83473" y="4583787"/>
            <a:ext cx="6375333" cy="69914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3"/>
            <a:ext cx="3303001" cy="11936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3144" y="8161744"/>
            <a:ext cx="2325701" cy="10185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8572" y="544373"/>
            <a:ext cx="1770113" cy="5079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15" y="1254905"/>
            <a:ext cx="2706306" cy="977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238" y="2095238"/>
            <a:ext cx="15845238" cy="114459"/>
            <a:chOff x="1220238" y="2095238"/>
            <a:chExt cx="15845238" cy="114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238" y="2095238"/>
              <a:ext cx="15845238" cy="1144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61755" y="3775957"/>
            <a:ext cx="1180065" cy="468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43198" y="3775957"/>
            <a:ext cx="1180065" cy="4681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7946" y="3485302"/>
            <a:ext cx="1040388" cy="468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572" y="544373"/>
            <a:ext cx="1770112" cy="5079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61629" y="2056127"/>
            <a:ext cx="13162433" cy="8229588"/>
            <a:chOff x="2561629" y="2056127"/>
            <a:chExt cx="13162433" cy="822958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741624" y="2056127"/>
              <a:ext cx="8746652" cy="8229588"/>
              <a:chOff x="4741624" y="2056127"/>
              <a:chExt cx="8746652" cy="82295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741624" y="2056127"/>
                <a:ext cx="8746652" cy="822958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95333" y="4427440"/>
              <a:ext cx="1876633" cy="867299"/>
              <a:chOff x="2595333" y="4427440"/>
              <a:chExt cx="1876633" cy="86729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59323" y="4385058"/>
                <a:ext cx="1586768" cy="568071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570437" y="4840387"/>
                <a:ext cx="1953822" cy="53318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94929" y="5705072"/>
              <a:ext cx="3344173" cy="111599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66904" y="7749199"/>
              <a:ext cx="2148132" cy="75321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9180" y="7754969"/>
              <a:ext cx="2148132" cy="74885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6904" y="4008799"/>
              <a:ext cx="2098801" cy="75321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89180" y="4008799"/>
              <a:ext cx="2148132" cy="75321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561629" y="7173514"/>
              <a:ext cx="1876633" cy="1271858"/>
              <a:chOff x="2561629" y="7173514"/>
              <a:chExt cx="1876633" cy="127185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625609" y="7131132"/>
                <a:ext cx="1624064" cy="568071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536733" y="7588536"/>
                <a:ext cx="1932329" cy="9304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847429" y="4427440"/>
              <a:ext cx="1876633" cy="867299"/>
              <a:chOff x="13847429" y="4427440"/>
              <a:chExt cx="1876633" cy="86729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11428" y="4385058"/>
                <a:ext cx="1624064" cy="568071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822533" y="4840387"/>
                <a:ext cx="1932329" cy="5331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847429" y="7375781"/>
              <a:ext cx="1876633" cy="867299"/>
              <a:chOff x="13847429" y="7375781"/>
              <a:chExt cx="1876633" cy="86729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911428" y="7333399"/>
                <a:ext cx="1568544" cy="568071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822533" y="7788729"/>
                <a:ext cx="1722290" cy="53318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5705" y="1170057"/>
            <a:ext cx="2706306" cy="9779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1445" y="2207502"/>
            <a:ext cx="275078" cy="7072458"/>
            <a:chOff x="1581445" y="2207502"/>
            <a:chExt cx="275078" cy="707245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716184" y="5694144"/>
              <a:ext cx="6870336" cy="172130"/>
              <a:chOff x="-1716184" y="5694144"/>
              <a:chExt cx="6870336" cy="172130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-1716184" y="5694144"/>
                <a:ext cx="6870336" cy="1721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81445" y="2207502"/>
              <a:ext cx="275078" cy="275078"/>
              <a:chOff x="1581445" y="2207502"/>
              <a:chExt cx="275078" cy="27507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1445" y="2207502"/>
                <a:ext cx="275078" cy="27507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81445" y="9004882"/>
              <a:ext cx="275078" cy="275078"/>
              <a:chOff x="1581445" y="9004882"/>
              <a:chExt cx="275078" cy="27507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81445" y="9004882"/>
                <a:ext cx="275078" cy="27507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1445" y="3906847"/>
              <a:ext cx="275078" cy="275078"/>
              <a:chOff x="1581445" y="3906847"/>
              <a:chExt cx="275078" cy="27507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81445" y="3906847"/>
                <a:ext cx="275078" cy="27507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81445" y="5606192"/>
              <a:ext cx="275078" cy="275078"/>
              <a:chOff x="1581445" y="5606192"/>
              <a:chExt cx="275078" cy="27507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81445" y="5606192"/>
                <a:ext cx="275078" cy="27507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1445" y="7305537"/>
              <a:ext cx="275078" cy="275078"/>
              <a:chOff x="1581445" y="7305537"/>
              <a:chExt cx="275078" cy="27507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81445" y="7305537"/>
                <a:ext cx="275078" cy="275078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53006" y="2646083"/>
            <a:ext cx="6286230" cy="8092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0149" y="2128140"/>
            <a:ext cx="1258760" cy="5079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53006" y="4326483"/>
            <a:ext cx="5772389" cy="8092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0149" y="3808540"/>
            <a:ext cx="1258760" cy="50792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53006" y="6007168"/>
            <a:ext cx="5426658" cy="8092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0149" y="5489216"/>
            <a:ext cx="1258760" cy="50792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53006" y="7712749"/>
            <a:ext cx="5828426" cy="8092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90149" y="7194807"/>
            <a:ext cx="1258760" cy="5079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28243" y="8834425"/>
            <a:ext cx="7250591" cy="545914"/>
            <a:chOff x="2428243" y="8834425"/>
            <a:chExt cx="7250591" cy="5459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197052" y="8561468"/>
              <a:ext cx="14501182" cy="109182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8243" y="8834425"/>
              <a:ext cx="7250591" cy="5459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91106" y="8901144"/>
            <a:ext cx="4674409" cy="4317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0953" y="544373"/>
            <a:ext cx="1770112" cy="5079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69311" y="2540836"/>
            <a:ext cx="8319440" cy="5537627"/>
            <a:chOff x="9469311" y="2540836"/>
            <a:chExt cx="8319440" cy="55376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69311" y="2540836"/>
              <a:ext cx="8319440" cy="5537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15" y="1254905"/>
            <a:ext cx="3742177" cy="977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238" y="2095238"/>
            <a:ext cx="15845238" cy="114459"/>
            <a:chOff x="1220238" y="2095238"/>
            <a:chExt cx="15845238" cy="114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238" y="2095238"/>
              <a:ext cx="15845238" cy="1144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61755" y="3775957"/>
            <a:ext cx="1180065" cy="468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43198" y="3775957"/>
            <a:ext cx="1180065" cy="4681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7946" y="3485302"/>
            <a:ext cx="1040388" cy="468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572" y="544373"/>
            <a:ext cx="1770112" cy="5079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76234" y="2152468"/>
            <a:ext cx="8133247" cy="8133247"/>
            <a:chOff x="5076234" y="2152468"/>
            <a:chExt cx="8133247" cy="81332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234" y="2152468"/>
              <a:ext cx="8133247" cy="8133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-180952"/>
            <a:ext cx="19862434" cy="11390476"/>
            <a:chOff x="-761905" y="-180952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8787" y="4583787"/>
            <a:ext cx="6470019" cy="69914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3"/>
            <a:ext cx="4168578" cy="11936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3144" y="8161744"/>
            <a:ext cx="2066095" cy="10185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8572" y="544373"/>
            <a:ext cx="2128453" cy="5079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2022-01-03T17:29:10Z</dcterms:created>
  <dcterms:modified xsi:type="dcterms:W3CDTF">2022-01-03T17:29:10Z</dcterms:modified>
</cp:coreProperties>
</file>